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9"/>
  </p:notesMasterIdLst>
  <p:sldIdLst>
    <p:sldId id="257" r:id="rId5"/>
    <p:sldId id="25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</p:sldIdLst>
  <p:sldSz cx="12192000" cy="6858000"/>
  <p:notesSz cx="6858000" cy="9144000"/>
  <p:embeddedFontLst>
    <p:embeddedFont>
      <p:font typeface="SamsungOne 800C" charset="0"/>
      <p:bold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SamsungOne 450C" charset="0"/>
      <p:regular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119" d="100"/>
          <a:sy n="119" d="100"/>
        </p:scale>
        <p:origin x="-96" y="-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3894" y="2871536"/>
            <a:ext cx="9144000" cy="872859"/>
          </a:xfrm>
        </p:spPr>
        <p:txBody>
          <a:bodyPr>
            <a:normAutofit/>
          </a:bodyPr>
          <a:lstStyle/>
          <a:p>
            <a:r>
              <a:rPr lang="ru-RU" sz="4400" b="1" dirty="0" smtClean="0"/>
              <a:t>Индивидуальный проект: Шашки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021" y="4117210"/>
            <a:ext cx="9144000" cy="1850454"/>
          </a:xfrm>
        </p:spPr>
        <p:txBody>
          <a:bodyPr>
            <a:noAutofit/>
          </a:bodyPr>
          <a:lstStyle/>
          <a:p>
            <a:r>
              <a:rPr lang="ru-RU" dirty="0" smtClean="0"/>
              <a:t>Город: Новосибирск</a:t>
            </a:r>
          </a:p>
          <a:p>
            <a:r>
              <a:rPr lang="ru-RU" dirty="0" smtClean="0"/>
              <a:t>Площадка: Инженерный лицей НГТУ</a:t>
            </a:r>
          </a:p>
          <a:p>
            <a:r>
              <a:rPr lang="ru-RU" dirty="0" smtClean="0"/>
              <a:t>Учащийся: Журбин Альберт</a:t>
            </a:r>
          </a:p>
          <a:p>
            <a:r>
              <a:rPr lang="ru-RU" dirty="0" smtClean="0"/>
              <a:t>Преподаватель: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Фридрихович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24.05.2022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43" y="930698"/>
            <a:ext cx="2719051" cy="5438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122" y="930698"/>
            <a:ext cx="2719051" cy="5438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639" y="930698"/>
            <a:ext cx="2719052" cy="5438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06877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51" y="890500"/>
            <a:ext cx="2775202" cy="555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357" y="890500"/>
            <a:ext cx="2775202" cy="555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70" y="890500"/>
            <a:ext cx="2775202" cy="555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916046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94" y="1025265"/>
            <a:ext cx="10519107" cy="515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4470231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63232" y="1567934"/>
            <a:ext cx="870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400" dirty="0" smtClean="0"/>
              <a:t>Добавить другие режимы игры, помимо классических шашек;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 smtClean="0"/>
              <a:t>Реализовать возможность игры по сети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77414919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3894" y="2871536"/>
            <a:ext cx="9144000" cy="872859"/>
          </a:xfrm>
        </p:spPr>
        <p:txBody>
          <a:bodyPr>
            <a:normAutofit/>
          </a:bodyPr>
          <a:lstStyle/>
          <a:p>
            <a:r>
              <a:rPr lang="ru-RU" sz="4400" b="1" dirty="0" smtClean="0"/>
              <a:t>Индивидуальный проект: Шашки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021" y="4117210"/>
            <a:ext cx="9144000" cy="1850454"/>
          </a:xfrm>
        </p:spPr>
        <p:txBody>
          <a:bodyPr>
            <a:noAutofit/>
          </a:bodyPr>
          <a:lstStyle/>
          <a:p>
            <a:r>
              <a:rPr lang="ru-RU" dirty="0" smtClean="0"/>
              <a:t>Город: Новосибирск</a:t>
            </a:r>
          </a:p>
          <a:p>
            <a:r>
              <a:rPr lang="ru-RU" dirty="0" smtClean="0"/>
              <a:t>Площадка: Инженерный лицей НГТУ</a:t>
            </a:r>
          </a:p>
          <a:p>
            <a:r>
              <a:rPr lang="ru-RU" dirty="0" smtClean="0"/>
              <a:t>Учащийся: Журбин Альберт</a:t>
            </a:r>
          </a:p>
          <a:p>
            <a:r>
              <a:rPr lang="ru-RU" dirty="0" smtClean="0"/>
              <a:t>Преподаватель: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Фридрихович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24.05.2022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2531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34190" y="1380534"/>
            <a:ext cx="10242884" cy="30354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Шашки – это весёлая настольная игра на 2 игроков, которая</a:t>
            </a:r>
          </a:p>
          <a:p>
            <a:pPr marL="0" indent="0">
              <a:buNone/>
            </a:pPr>
            <a:r>
              <a:rPr lang="ru-RU" dirty="0" smtClean="0"/>
              <a:t>развивает логику и стратегическое мышление</a:t>
            </a:r>
          </a:p>
          <a:p>
            <a:r>
              <a:rPr lang="ru-RU" dirty="0" smtClean="0"/>
              <a:t>Задача игрока: срубить все шашки противника или запереть их,</a:t>
            </a:r>
          </a:p>
          <a:p>
            <a:pPr marL="0" indent="0">
              <a:buNone/>
            </a:pPr>
            <a:r>
              <a:rPr lang="ru-RU" dirty="0" smtClean="0"/>
              <a:t>чтобы они не могли ходить</a:t>
            </a:r>
          </a:p>
          <a:p>
            <a:r>
              <a:rPr lang="ru-RU" dirty="0" smtClean="0"/>
              <a:t>Данное игровое приложение позволяет сыграть в шашки 2 </a:t>
            </a:r>
          </a:p>
          <a:p>
            <a:pPr marL="0" indent="0">
              <a:buNone/>
            </a:pPr>
            <a:r>
              <a:rPr lang="ru-RU" dirty="0" smtClean="0"/>
              <a:t>игрокам с одного устройства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приложения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419" y="929502"/>
            <a:ext cx="2759159" cy="551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4733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99" y="931642"/>
            <a:ext cx="2887496" cy="577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41" y="931642"/>
            <a:ext cx="2887496" cy="577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5864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21082" y="867564"/>
            <a:ext cx="2895170" cy="5790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40611" y="882913"/>
            <a:ext cx="2887496" cy="577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29649" y="882913"/>
            <a:ext cx="2887496" cy="57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5372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24.05.2022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65" y="882913"/>
            <a:ext cx="2887496" cy="57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47" y="882913"/>
            <a:ext cx="2887496" cy="57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519" y="882914"/>
            <a:ext cx="2887495" cy="57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0029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24.05.2022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3130" y="938631"/>
            <a:ext cx="2887495" cy="57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72464" y="930401"/>
            <a:ext cx="2887662" cy="577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0396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736" y="978569"/>
            <a:ext cx="2799348" cy="559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967" y="978569"/>
            <a:ext cx="2799348" cy="559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978569"/>
            <a:ext cx="2799348" cy="559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433408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12" y="922422"/>
            <a:ext cx="2783306" cy="5566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7" y="922422"/>
            <a:ext cx="2783306" cy="5566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57" y="922422"/>
            <a:ext cx="2783348" cy="556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007346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149</Words>
  <Application>Microsoft Office PowerPoint</Application>
  <PresentationFormat>Произвольный</PresentationFormat>
  <Paragraphs>58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SamsungOne 800C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Индивидуальный проект: Шашки</vt:lpstr>
      <vt:lpstr>Введение</vt:lpstr>
      <vt:lpstr>Работа приложения</vt:lpstr>
      <vt:lpstr>Работа приложения</vt:lpstr>
      <vt:lpstr>Работа приложения</vt:lpstr>
      <vt:lpstr>Работа приложения</vt:lpstr>
      <vt:lpstr>Работа приложения</vt:lpstr>
      <vt:lpstr>Работа приложения</vt:lpstr>
      <vt:lpstr>Работа приложения</vt:lpstr>
      <vt:lpstr>Работа приложения</vt:lpstr>
      <vt:lpstr>Работа приложения</vt:lpstr>
      <vt:lpstr>Реализация</vt:lpstr>
      <vt:lpstr>Перспективы</vt:lpstr>
      <vt:lpstr>Индивидуальный проект: Шашки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12345a</cp:lastModifiedBy>
  <cp:revision>41</cp:revision>
  <dcterms:created xsi:type="dcterms:W3CDTF">2020-05-25T08:37:09Z</dcterms:created>
  <dcterms:modified xsi:type="dcterms:W3CDTF">2022-05-19T15:08:57Z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